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4654" autoAdjust="0"/>
  </p:normalViewPr>
  <p:slideViewPr>
    <p:cSldViewPr snapToGrid="0">
      <p:cViewPr varScale="1">
        <p:scale>
          <a:sx n="80" d="100"/>
          <a:sy n="80" d="100"/>
        </p:scale>
        <p:origin x="33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9346C-968D-4917-8760-94E53726BCE5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AC6508-3E04-40E5-89F4-F35FDCDF02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672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the important factual details visible in the play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AC6508-3E04-40E5-89F4-F35FDCDF02A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681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Develop the lesson in relation to the questions.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AC6508-3E04-40E5-89F4-F35FDCDF02A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2038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Develop the lesson in relation to the question.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AC6508-3E04-40E5-89F4-F35FDCDF02A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892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01504-A1B7-4409-92AB-AA0B97D8F9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E03B1A-702E-4C32-971C-F9C26AB5D0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E5E47C-4042-44BB-B538-68271FD0D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3F205-3841-48E8-8237-6B7CA42428D1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63C2D7-12B8-4CD9-8218-1AE848A8A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A3A097-7F4B-4CF0-B8AA-4CCBB4808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F00EE-86BC-4CBE-99E2-B60A9DFBB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489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D7510-8339-44E2-A08E-224AF265F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3EFFF9-6663-498C-BF23-6714369715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98BA87-55DC-44BE-BF97-AD3CC0486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3F205-3841-48E8-8237-6B7CA42428D1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E0BD9A-81BD-4A29-B7AB-2E8B7D0D9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E50ED4-6961-465A-AD52-DD00F5A6C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F00EE-86BC-4CBE-99E2-B60A9DFBB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143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78413-2186-4D2C-BD76-D4A941FCE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5F04F1-EE0B-46C8-84D1-24AA9DBADE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D27D8B-1482-4AFE-BB61-C8CCEE070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3F205-3841-48E8-8237-6B7CA42428D1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DBDDAC-6302-4D58-9490-C9F211963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7AAC72-0A03-452F-946F-95977C7B7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F00EE-86BC-4CBE-99E2-B60A9DFBB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655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090ED-4C82-4E2E-8ECE-2F775121A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3D3732-A9BB-48C6-9701-48D7D60A3A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CA4F3A-5834-4B15-B5E6-A089398200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7A2553-03FD-4B3C-88C3-0DAD2CE6B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3F205-3841-48E8-8237-6B7CA42428D1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959881-16A7-4D8F-B902-17918FA95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D90227-4054-4FEE-8B8C-09FDD2359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F00EE-86BC-4CBE-99E2-B60A9DFBB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511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8C585-0761-46ED-B3DA-94FA740B1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3D4E04-C389-4215-891F-59B8CA61B3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A5C09B-C4B8-4FB4-A4E2-B610CDB840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0B1298-BD76-4382-B8DC-7938E50018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A1BBA5-9AAA-4E87-94F3-0492CA49B0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7C269B-C9D3-40FF-AA1D-F6BAB3D6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3F205-3841-48E8-8237-6B7CA42428D1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E1B18A-0758-4478-A9D3-F34796643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3D9638-4B95-4B84-931A-83DE85D2C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F00EE-86BC-4CBE-99E2-B60A9DFBB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146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270F3-525A-4C8D-869B-0C5A3D9D2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93C637-D233-4095-A3DE-A2E734672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3F205-3841-48E8-8237-6B7CA42428D1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6A6786-DCFE-4C5C-84DF-DD311727F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EAF39C-A819-4675-9CF5-ADBBFAF29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F00EE-86BC-4CBE-99E2-B60A9DFBB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346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867ED2-625A-48AA-A178-E0A4A4671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3F205-3841-48E8-8237-6B7CA42428D1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2B487A-16C5-4481-BB44-6EA6CB2C5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CAB24F-2F7B-486E-8743-FB03278F0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F00EE-86BC-4CBE-99E2-B60A9DFBB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892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D45A3-3C12-45F5-98B9-2D12A71B9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D18F36-BCCB-4C1B-A582-ED096798EA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B3A30B-3C9B-44A2-941A-677282880F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28D88F-7C7A-4C3E-86B8-7D967C399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3F205-3841-48E8-8237-6B7CA42428D1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0D863C-3887-429A-8ABE-FCFDD015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B17197-BE99-45C8-974F-6080690D4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F00EE-86BC-4CBE-99E2-B60A9DFBB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924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DDA90-B07C-45EA-8264-D4847BD4E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77D6B6-3EE3-47C8-8EC4-310CF44314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D26C2A-49BC-4D8F-A36B-18BA599B93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58D84D-6015-4DBD-A736-C2927A2AD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3F205-3841-48E8-8237-6B7CA42428D1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DC6081-4713-42CA-8001-4F9873AD2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F4A4CE-61D2-4F1B-92F7-3934E0A5A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F00EE-86BC-4CBE-99E2-B60A9DFBB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942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E4655-F8C6-4D3D-BB83-743C44D9B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A5CCAE-8B9C-4AB6-B81E-83DB072E71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96A2D6-69C3-4342-B618-AA17F8E76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3F205-3841-48E8-8237-6B7CA42428D1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361773-697E-493E-BF65-2D2F3D706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80ECE6-59FC-4031-83A1-2A6AEFAFE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F00EE-86BC-4CBE-99E2-B60A9DFBB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603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B87064-5157-4936-BEAC-0BFC2EDFE4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D1AC0B-8BB9-49D1-A3AC-EF56B72D28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CEE6B5-8129-46DD-8DDE-47FE6A5E2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3F205-3841-48E8-8237-6B7CA42428D1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A7D398-2701-4395-A7AD-65869B086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BD8720-812A-4A83-9079-660396189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F00EE-86BC-4CBE-99E2-B60A9DFBB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79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6CE85C-DA94-4AB3-8573-7C25A8FD0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24DB50-28AE-45A6-97B7-7E8945EF57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EEF11B-9ECE-4859-BB90-7C42B5F21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C3F205-3841-48E8-8237-6B7CA42428D1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5F9AA-40F0-4275-BDA0-5C6B4DF81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45DFE-989A-4DB7-B454-D00DCD01E7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F00EE-86BC-4CBE-99E2-B60A9DFBB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468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790AA-8AA3-448E-9EF8-BB4C111A83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/>
              <a:t>Day 8</a:t>
            </a:r>
            <a:r>
              <a:rPr lang="en-US" dirty="0"/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150F4D-4911-4F59-AC42-343AD6EBA9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American plays </a:t>
            </a:r>
          </a:p>
        </p:txBody>
      </p:sp>
    </p:spTree>
    <p:extLst>
      <p:ext uri="{BB962C8B-B14F-4D97-AF65-F5344CB8AC3E}">
        <p14:creationId xmlns:p14="http://schemas.microsoft.com/office/powerpoint/2010/main" val="3534695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0CF93-FAA0-4D1D-AB1C-2381D394B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Studying  American Dramas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39960F-A47F-4CF5-8145-672BD0A55B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American dream</a:t>
            </a:r>
          </a:p>
          <a:p>
            <a:r>
              <a:rPr lang="en-US" dirty="0"/>
              <a:t>Nostalgia</a:t>
            </a:r>
          </a:p>
          <a:p>
            <a:r>
              <a:rPr lang="en-US" dirty="0"/>
              <a:t>Identity</a:t>
            </a:r>
          </a:p>
          <a:p>
            <a:r>
              <a:rPr lang="en-US" dirty="0"/>
              <a:t>Patriotism and free verses </a:t>
            </a:r>
          </a:p>
          <a:p>
            <a:r>
              <a:rPr lang="en-US" dirty="0"/>
              <a:t>Complexity of the American condition and individual situation</a:t>
            </a:r>
          </a:p>
        </p:txBody>
      </p:sp>
    </p:spTree>
    <p:extLst>
      <p:ext uri="{BB962C8B-B14F-4D97-AF65-F5344CB8AC3E}">
        <p14:creationId xmlns:p14="http://schemas.microsoft.com/office/powerpoint/2010/main" val="1401236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12C23-0D6C-42C2-A4E8-784FB74DD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The Glass Menagerie By Tennessee Williams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79DEC4-A938-4A95-B4A0-74FAAB62DD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 Discuss the relationship between Tom, Laura and Amanda in the play.</a:t>
            </a:r>
          </a:p>
          <a:p>
            <a:r>
              <a:rPr lang="en-US" dirty="0"/>
              <a:t> Discuss Laura’s obsession with unicorns and her collection at home. </a:t>
            </a:r>
          </a:p>
          <a:p>
            <a:r>
              <a:rPr lang="en-US" dirty="0"/>
              <a:t>Discuss the Jim O’ corner a, a character in the play.</a:t>
            </a:r>
          </a:p>
          <a:p>
            <a:r>
              <a:rPr lang="en-US" dirty="0"/>
              <a:t>Why is Jim an important character in the play?</a:t>
            </a:r>
          </a:p>
          <a:p>
            <a:r>
              <a:rPr lang="en-US" dirty="0"/>
              <a:t>Can we justify </a:t>
            </a:r>
            <a:r>
              <a:rPr lang="en-US" dirty="0" err="1"/>
              <a:t>Amenda’s</a:t>
            </a:r>
            <a:r>
              <a:rPr lang="en-US" dirty="0"/>
              <a:t> </a:t>
            </a:r>
            <a:r>
              <a:rPr lang="en-US" dirty="0" err="1"/>
              <a:t>behaviour</a:t>
            </a:r>
            <a:r>
              <a:rPr lang="en-US" dirty="0"/>
              <a:t> and attitude toward her son and daughter?</a:t>
            </a:r>
          </a:p>
          <a:p>
            <a:r>
              <a:rPr lang="en-US" dirty="0"/>
              <a:t>Discuss the significance of the symbols?</a:t>
            </a:r>
          </a:p>
          <a:p>
            <a:r>
              <a:rPr lang="en-US" dirty="0"/>
              <a:t>Discuss the themes of the play.</a:t>
            </a:r>
          </a:p>
          <a:p>
            <a:r>
              <a:rPr lang="en-US" dirty="0"/>
              <a:t>Discuss the glass menagerie and the American dream. How doe this reflect through the play?</a:t>
            </a:r>
          </a:p>
        </p:txBody>
      </p:sp>
    </p:spTree>
    <p:extLst>
      <p:ext uri="{BB962C8B-B14F-4D97-AF65-F5344CB8AC3E}">
        <p14:creationId xmlns:p14="http://schemas.microsoft.com/office/powerpoint/2010/main" val="2092579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A361F-7952-4D91-A82F-2141AA80A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D54776-643E-4D69-A419-D38A870DC8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Laura suffering from an inferiority complex? </a:t>
            </a:r>
          </a:p>
          <a:p>
            <a:r>
              <a:rPr lang="en-US" dirty="0"/>
              <a:t>Discuss the use of the modern lighting effect used by Playwright. </a:t>
            </a:r>
          </a:p>
          <a:p>
            <a:r>
              <a:rPr lang="en-US" dirty="0"/>
              <a:t>Discuss the techniques used by the author to develop the play.</a:t>
            </a:r>
          </a:p>
          <a:p>
            <a:r>
              <a:rPr lang="en-US" dirty="0"/>
              <a:t>Can we justify Tom’s disappearance and his ignoring his duties towards his mother and his sister?  </a:t>
            </a:r>
          </a:p>
          <a:p>
            <a:r>
              <a:rPr lang="en-US" dirty="0"/>
              <a:t>Discuss the significance of the absent character in the play.</a:t>
            </a:r>
          </a:p>
          <a:p>
            <a:r>
              <a:rPr lang="en-US" dirty="0"/>
              <a:t>Is it a modern play?</a:t>
            </a:r>
          </a:p>
        </p:txBody>
      </p:sp>
    </p:spTree>
    <p:extLst>
      <p:ext uri="{BB962C8B-B14F-4D97-AF65-F5344CB8AC3E}">
        <p14:creationId xmlns:p14="http://schemas.microsoft.com/office/powerpoint/2010/main" val="22913187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219</Words>
  <Application>Microsoft Office PowerPoint</Application>
  <PresentationFormat>Widescreen</PresentationFormat>
  <Paragraphs>29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Day 8 </vt:lpstr>
      <vt:lpstr>Studying  American Dramas</vt:lpstr>
      <vt:lpstr>The Glass Menagerie By Tennessee Williams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Day 8 </dc:title>
  <dc:creator>DELL</dc:creator>
  <cp:lastModifiedBy>DELL</cp:lastModifiedBy>
  <cp:revision>6</cp:revision>
  <dcterms:created xsi:type="dcterms:W3CDTF">2026-04-02T22:42:18Z</dcterms:created>
  <dcterms:modified xsi:type="dcterms:W3CDTF">2026-04-02T23:48:38Z</dcterms:modified>
</cp:coreProperties>
</file>